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43" d="100"/>
          <a:sy n="143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2d9996e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2d9996e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2d9996e2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2d9996e2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2d9996e2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2d9996e2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2a9be0f9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2a9be0f9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2a9be0f9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2a9be0f9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2a9be0f9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2a9be0f9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2d9996e2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2d9996e2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394375"/>
            <a:ext cx="8520600" cy="336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Guidance for Students:  Locating and Submitting Google Classroom Assignments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419" y="3754975"/>
            <a:ext cx="1667855" cy="143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Accessing Your Assignments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Go to the CLASSWORK page in your Google Classroom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View your work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Open your assignment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208175"/>
            <a:ext cx="9144000" cy="28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1770425" y="2627275"/>
            <a:ext cx="933900" cy="46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000000"/>
              </a:highlight>
            </a:endParaRPr>
          </a:p>
        </p:txBody>
      </p:sp>
      <p:sp>
        <p:nvSpPr>
          <p:cNvPr id="64" name="Google Shape;64;p14"/>
          <p:cNvSpPr/>
          <p:nvPr/>
        </p:nvSpPr>
        <p:spPr>
          <a:xfrm rot="9339487">
            <a:off x="5026095" y="1933183"/>
            <a:ext cx="933814" cy="46684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000000"/>
              </a:highlight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4332968" y="1955712"/>
            <a:ext cx="750850" cy="838175"/>
          </a:xfrm>
          <a:custGeom>
            <a:avLst/>
            <a:gdLst/>
            <a:ahLst/>
            <a:cxnLst/>
            <a:rect l="l" t="t" r="r" b="b"/>
            <a:pathLst>
              <a:path w="30034" h="33527" extrusionOk="0">
                <a:moveTo>
                  <a:pt x="8005" y="6208"/>
                </a:moveTo>
                <a:cubicBezTo>
                  <a:pt x="14852" y="8947"/>
                  <a:pt x="23815" y="9257"/>
                  <a:pt x="28238" y="15158"/>
                </a:cubicBezTo>
                <a:cubicBezTo>
                  <a:pt x="31055" y="18917"/>
                  <a:pt x="30350" y="26230"/>
                  <a:pt x="26682" y="29165"/>
                </a:cubicBezTo>
                <a:cubicBezTo>
                  <a:pt x="21736" y="33122"/>
                  <a:pt x="12871" y="29718"/>
                  <a:pt x="8005" y="25663"/>
                </a:cubicBezTo>
                <a:cubicBezTo>
                  <a:pt x="2471" y="21051"/>
                  <a:pt x="-3048" y="8649"/>
                  <a:pt x="2946" y="4652"/>
                </a:cubicBezTo>
                <a:cubicBezTo>
                  <a:pt x="7813" y="1407"/>
                  <a:pt x="16053" y="1968"/>
                  <a:pt x="20456" y="5819"/>
                </a:cubicBezTo>
                <a:cubicBezTo>
                  <a:pt x="26334" y="10960"/>
                  <a:pt x="31821" y="24758"/>
                  <a:pt x="25125" y="28776"/>
                </a:cubicBezTo>
                <a:cubicBezTo>
                  <a:pt x="18754" y="32598"/>
                  <a:pt x="8043" y="28596"/>
                  <a:pt x="3724" y="22551"/>
                </a:cubicBezTo>
                <a:cubicBezTo>
                  <a:pt x="-347" y="16852"/>
                  <a:pt x="-1880" y="5740"/>
                  <a:pt x="3724" y="1539"/>
                </a:cubicBezTo>
                <a:cubicBezTo>
                  <a:pt x="10922" y="-3856"/>
                  <a:pt x="22998" y="6568"/>
                  <a:pt x="27460" y="14379"/>
                </a:cubicBezTo>
                <a:cubicBezTo>
                  <a:pt x="30430" y="19579"/>
                  <a:pt x="30695" y="28686"/>
                  <a:pt x="25903" y="32278"/>
                </a:cubicBezTo>
                <a:cubicBezTo>
                  <a:pt x="16576" y="39269"/>
                  <a:pt x="-6074" y="14839"/>
                  <a:pt x="2168" y="6597"/>
                </a:cubicBezTo>
                <a:cubicBezTo>
                  <a:pt x="7747" y="1018"/>
                  <a:pt x="19935" y="4909"/>
                  <a:pt x="25514" y="10488"/>
                </a:cubicBezTo>
                <a:cubicBezTo>
                  <a:pt x="29733" y="14707"/>
                  <a:pt x="29736" y="24171"/>
                  <a:pt x="25514" y="28387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Google Shape;66;p14"/>
          <p:cNvSpPr/>
          <p:nvPr/>
        </p:nvSpPr>
        <p:spPr>
          <a:xfrm>
            <a:off x="2718194" y="2447097"/>
            <a:ext cx="1331975" cy="797525"/>
          </a:xfrm>
          <a:custGeom>
            <a:avLst/>
            <a:gdLst/>
            <a:ahLst/>
            <a:cxnLst/>
            <a:rect l="l" t="t" r="r" b="b"/>
            <a:pathLst>
              <a:path w="53279" h="31901" extrusionOk="0">
                <a:moveTo>
                  <a:pt x="21623" y="6397"/>
                </a:moveTo>
                <a:cubicBezTo>
                  <a:pt x="29535" y="6397"/>
                  <a:pt x="37683" y="4478"/>
                  <a:pt x="45358" y="6397"/>
                </a:cubicBezTo>
                <a:cubicBezTo>
                  <a:pt x="51176" y="7852"/>
                  <a:pt x="55571" y="18330"/>
                  <a:pt x="51973" y="23128"/>
                </a:cubicBezTo>
                <a:cubicBezTo>
                  <a:pt x="47009" y="29747"/>
                  <a:pt x="35733" y="27019"/>
                  <a:pt x="27459" y="27019"/>
                </a:cubicBezTo>
                <a:cubicBezTo>
                  <a:pt x="18980" y="27019"/>
                  <a:pt x="9752" y="28085"/>
                  <a:pt x="2167" y="24295"/>
                </a:cubicBezTo>
                <a:cubicBezTo>
                  <a:pt x="-427" y="22999"/>
                  <a:pt x="-92" y="18549"/>
                  <a:pt x="611" y="15735"/>
                </a:cubicBezTo>
                <a:cubicBezTo>
                  <a:pt x="4129" y="1664"/>
                  <a:pt x="28412" y="1608"/>
                  <a:pt x="42634" y="4451"/>
                </a:cubicBezTo>
                <a:cubicBezTo>
                  <a:pt x="49119" y="5747"/>
                  <a:pt x="52799" y="15934"/>
                  <a:pt x="51195" y="22350"/>
                </a:cubicBezTo>
                <a:cubicBezTo>
                  <a:pt x="49453" y="29316"/>
                  <a:pt x="38142" y="29743"/>
                  <a:pt x="30961" y="29743"/>
                </a:cubicBezTo>
                <a:cubicBezTo>
                  <a:pt x="22283" y="29743"/>
                  <a:pt x="12223" y="30670"/>
                  <a:pt x="5280" y="25463"/>
                </a:cubicBezTo>
                <a:cubicBezTo>
                  <a:pt x="1430" y="22575"/>
                  <a:pt x="1097" y="16220"/>
                  <a:pt x="1778" y="11455"/>
                </a:cubicBezTo>
                <a:cubicBezTo>
                  <a:pt x="3792" y="-2640"/>
                  <a:pt x="31456" y="30"/>
                  <a:pt x="44191" y="6397"/>
                </a:cubicBezTo>
                <a:cubicBezTo>
                  <a:pt x="50836" y="9719"/>
                  <a:pt x="55670" y="22544"/>
                  <a:pt x="50417" y="27797"/>
                </a:cubicBezTo>
                <a:cubicBezTo>
                  <a:pt x="43981" y="34233"/>
                  <a:pt x="32105" y="31528"/>
                  <a:pt x="23179" y="29743"/>
                </a:cubicBezTo>
                <a:cubicBezTo>
                  <a:pt x="16164" y="28340"/>
                  <a:pt x="5991" y="28214"/>
                  <a:pt x="3335" y="21572"/>
                </a:cubicBezTo>
                <a:cubicBezTo>
                  <a:pt x="849" y="15355"/>
                  <a:pt x="457" y="4720"/>
                  <a:pt x="6447" y="1727"/>
                </a:cubicBezTo>
                <a:cubicBezTo>
                  <a:pt x="13456" y="-1775"/>
                  <a:pt x="22786" y="947"/>
                  <a:pt x="29794" y="4451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35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Turning in Your Assignments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Complete your assignment and TURN IT IN!!!!!</a:t>
            </a:r>
            <a:endParaRPr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b="12937"/>
          <a:stretch/>
        </p:blipFill>
        <p:spPr>
          <a:xfrm>
            <a:off x="0" y="1518673"/>
            <a:ext cx="9143999" cy="362482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 rot="1487147">
            <a:off x="6270528" y="971403"/>
            <a:ext cx="1240140" cy="7131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000000"/>
              </a:highlight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7431966" y="1328922"/>
            <a:ext cx="887475" cy="804675"/>
          </a:xfrm>
          <a:custGeom>
            <a:avLst/>
            <a:gdLst/>
            <a:ahLst/>
            <a:cxnLst/>
            <a:rect l="l" t="t" r="r" b="b"/>
            <a:pathLst>
              <a:path w="35499" h="32187" extrusionOk="0">
                <a:moveTo>
                  <a:pt x="18286" y="29723"/>
                </a:moveTo>
                <a:cubicBezTo>
                  <a:pt x="12585" y="28583"/>
                  <a:pt x="5981" y="21744"/>
                  <a:pt x="7391" y="16104"/>
                </a:cubicBezTo>
                <a:cubicBezTo>
                  <a:pt x="9321" y="8384"/>
                  <a:pt x="24330" y="2698"/>
                  <a:pt x="29959" y="8322"/>
                </a:cubicBezTo>
                <a:cubicBezTo>
                  <a:pt x="32999" y="11360"/>
                  <a:pt x="31831" y="18123"/>
                  <a:pt x="28792" y="21162"/>
                </a:cubicBezTo>
                <a:cubicBezTo>
                  <a:pt x="23197" y="26757"/>
                  <a:pt x="6609" y="28532"/>
                  <a:pt x="5057" y="20773"/>
                </a:cubicBezTo>
                <a:cubicBezTo>
                  <a:pt x="4304" y="17007"/>
                  <a:pt x="4318" y="11793"/>
                  <a:pt x="7391" y="9489"/>
                </a:cubicBezTo>
                <a:cubicBezTo>
                  <a:pt x="14046" y="4501"/>
                  <a:pt x="26413" y="2052"/>
                  <a:pt x="32294" y="7933"/>
                </a:cubicBezTo>
                <a:cubicBezTo>
                  <a:pt x="39687" y="15326"/>
                  <a:pt x="18277" y="36646"/>
                  <a:pt x="10115" y="30112"/>
                </a:cubicBezTo>
                <a:cubicBezTo>
                  <a:pt x="4487" y="25607"/>
                  <a:pt x="1905" y="13808"/>
                  <a:pt x="7002" y="8711"/>
                </a:cubicBezTo>
                <a:cubicBezTo>
                  <a:pt x="12230" y="3483"/>
                  <a:pt x="25875" y="2098"/>
                  <a:pt x="29181" y="8711"/>
                </a:cubicBezTo>
                <a:cubicBezTo>
                  <a:pt x="31392" y="13133"/>
                  <a:pt x="30558" y="19258"/>
                  <a:pt x="28014" y="23497"/>
                </a:cubicBezTo>
                <a:cubicBezTo>
                  <a:pt x="24693" y="29032"/>
                  <a:pt x="16048" y="33433"/>
                  <a:pt x="10115" y="30890"/>
                </a:cubicBezTo>
                <a:cubicBezTo>
                  <a:pt x="3129" y="27896"/>
                  <a:pt x="-1103" y="17720"/>
                  <a:pt x="387" y="10267"/>
                </a:cubicBezTo>
                <a:cubicBezTo>
                  <a:pt x="1353" y="5432"/>
                  <a:pt x="7569" y="2404"/>
                  <a:pt x="12450" y="1707"/>
                </a:cubicBezTo>
                <a:cubicBezTo>
                  <a:pt x="20320" y="583"/>
                  <a:pt x="31902" y="5196"/>
                  <a:pt x="33461" y="12991"/>
                </a:cubicBezTo>
                <a:cubicBezTo>
                  <a:pt x="35054" y="20956"/>
                  <a:pt x="26346" y="31050"/>
                  <a:pt x="18286" y="32057"/>
                </a:cubicBezTo>
                <a:cubicBezTo>
                  <a:pt x="9980" y="33095"/>
                  <a:pt x="-1799" y="20478"/>
                  <a:pt x="1944" y="12991"/>
                </a:cubicBezTo>
                <a:cubicBezTo>
                  <a:pt x="6723" y="3433"/>
                  <a:pt x="27436" y="1332"/>
                  <a:pt x="33851" y="9878"/>
                </a:cubicBezTo>
                <a:cubicBezTo>
                  <a:pt x="37120" y="14232"/>
                  <a:pt x="34879" y="22811"/>
                  <a:pt x="30349" y="25832"/>
                </a:cubicBezTo>
                <a:cubicBezTo>
                  <a:pt x="24808" y="29528"/>
                  <a:pt x="15621" y="32430"/>
                  <a:pt x="10504" y="28166"/>
                </a:cubicBezTo>
                <a:cubicBezTo>
                  <a:pt x="6796" y="25076"/>
                  <a:pt x="2318" y="20476"/>
                  <a:pt x="3111" y="15715"/>
                </a:cubicBezTo>
                <a:cubicBezTo>
                  <a:pt x="4509" y="7322"/>
                  <a:pt x="14921" y="-1052"/>
                  <a:pt x="23345" y="151"/>
                </a:cubicBezTo>
                <a:cubicBezTo>
                  <a:pt x="33253" y="1566"/>
                  <a:pt x="31108" y="27685"/>
                  <a:pt x="21399" y="30112"/>
                </a:cubicBezTo>
                <a:cubicBezTo>
                  <a:pt x="20009" y="30459"/>
                  <a:pt x="17760" y="31004"/>
                  <a:pt x="17119" y="29723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Google Shape;76;p15"/>
          <p:cNvSpPr/>
          <p:nvPr/>
        </p:nvSpPr>
        <p:spPr>
          <a:xfrm>
            <a:off x="68075" y="1565750"/>
            <a:ext cx="937800" cy="189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431150" y="2949950"/>
            <a:ext cx="779100" cy="332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145925" y="445025"/>
            <a:ext cx="8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Turning in Your Assignments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you realized you made a mistake and want to modify your assignment, click “Unsubmit,” make your change, and “Turn In” your assignment again.</a:t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3">
            <a:alphaModFix/>
          </a:blip>
          <a:srcRect t="10217"/>
          <a:stretch/>
        </p:blipFill>
        <p:spPr>
          <a:xfrm>
            <a:off x="0" y="2023350"/>
            <a:ext cx="9144000" cy="31201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/>
          <p:nvPr/>
        </p:nvSpPr>
        <p:spPr>
          <a:xfrm rot="1487147">
            <a:off x="6017603" y="2459753"/>
            <a:ext cx="1240140" cy="7131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000000"/>
              </a:highlight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7191527" y="2900864"/>
            <a:ext cx="927450" cy="636650"/>
          </a:xfrm>
          <a:custGeom>
            <a:avLst/>
            <a:gdLst/>
            <a:ahLst/>
            <a:cxnLst/>
            <a:rect l="l" t="t" r="r" b="b"/>
            <a:pathLst>
              <a:path w="37098" h="25466" extrusionOk="0">
                <a:moveTo>
                  <a:pt x="18955" y="697"/>
                </a:moveTo>
                <a:cubicBezTo>
                  <a:pt x="23178" y="697"/>
                  <a:pt x="28421" y="45"/>
                  <a:pt x="31406" y="3032"/>
                </a:cubicBezTo>
                <a:cubicBezTo>
                  <a:pt x="34567" y="6195"/>
                  <a:pt x="37297" y="11872"/>
                  <a:pt x="35297" y="15872"/>
                </a:cubicBezTo>
                <a:cubicBezTo>
                  <a:pt x="33327" y="19811"/>
                  <a:pt x="26775" y="18121"/>
                  <a:pt x="22457" y="18985"/>
                </a:cubicBezTo>
                <a:cubicBezTo>
                  <a:pt x="17213" y="20034"/>
                  <a:pt x="8190" y="20282"/>
                  <a:pt x="6893" y="15094"/>
                </a:cubicBezTo>
                <a:cubicBezTo>
                  <a:pt x="5706" y="10346"/>
                  <a:pt x="9969" y="3988"/>
                  <a:pt x="14675" y="2642"/>
                </a:cubicBezTo>
                <a:cubicBezTo>
                  <a:pt x="22250" y="476"/>
                  <a:pt x="35310" y="3088"/>
                  <a:pt x="36854" y="10814"/>
                </a:cubicBezTo>
                <a:cubicBezTo>
                  <a:pt x="38803" y="20563"/>
                  <a:pt x="15089" y="25628"/>
                  <a:pt x="8060" y="18596"/>
                </a:cubicBezTo>
                <a:cubicBezTo>
                  <a:pt x="4656" y="15191"/>
                  <a:pt x="5098" y="6676"/>
                  <a:pt x="9227" y="4199"/>
                </a:cubicBezTo>
                <a:cubicBezTo>
                  <a:pt x="15621" y="363"/>
                  <a:pt x="29792" y="1902"/>
                  <a:pt x="31017" y="9257"/>
                </a:cubicBezTo>
                <a:cubicBezTo>
                  <a:pt x="31602" y="12770"/>
                  <a:pt x="32126" y="17931"/>
                  <a:pt x="29072" y="19763"/>
                </a:cubicBezTo>
                <a:cubicBezTo>
                  <a:pt x="20829" y="24706"/>
                  <a:pt x="2608" y="27532"/>
                  <a:pt x="278" y="18207"/>
                </a:cubicBezTo>
                <a:cubicBezTo>
                  <a:pt x="-1945" y="9307"/>
                  <a:pt x="14240" y="1233"/>
                  <a:pt x="23235" y="3032"/>
                </a:cubicBezTo>
                <a:cubicBezTo>
                  <a:pt x="25760" y="3537"/>
                  <a:pt x="27526" y="6031"/>
                  <a:pt x="29072" y="8090"/>
                </a:cubicBezTo>
                <a:cubicBezTo>
                  <a:pt x="31074" y="10757"/>
                  <a:pt x="32214" y="14583"/>
                  <a:pt x="31406" y="17818"/>
                </a:cubicBezTo>
                <a:cubicBezTo>
                  <a:pt x="30386" y="21901"/>
                  <a:pt x="25051" y="24129"/>
                  <a:pt x="20900" y="24822"/>
                </a:cubicBezTo>
                <a:cubicBezTo>
                  <a:pt x="16004" y="25640"/>
                  <a:pt x="9449" y="24019"/>
                  <a:pt x="6893" y="19763"/>
                </a:cubicBezTo>
                <a:cubicBezTo>
                  <a:pt x="5079" y="16742"/>
                  <a:pt x="5034" y="12712"/>
                  <a:pt x="5725" y="9257"/>
                </a:cubicBezTo>
                <a:cubicBezTo>
                  <a:pt x="7293" y="1412"/>
                  <a:pt x="20864" y="-1884"/>
                  <a:pt x="28293" y="1086"/>
                </a:cubicBezTo>
                <a:cubicBezTo>
                  <a:pt x="33872" y="3317"/>
                  <a:pt x="36825" y="14349"/>
                  <a:pt x="32574" y="18596"/>
                </a:cubicBezTo>
                <a:cubicBezTo>
                  <a:pt x="27229" y="23936"/>
                  <a:pt x="16131" y="28181"/>
                  <a:pt x="10394" y="23265"/>
                </a:cubicBezTo>
                <a:cubicBezTo>
                  <a:pt x="5330" y="18926"/>
                  <a:pt x="8395" y="3810"/>
                  <a:pt x="15064" y="381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Troubleshooting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omic Sans MS"/>
                <a:ea typeface="Comic Sans MS"/>
                <a:cs typeface="Comic Sans MS"/>
                <a:sym typeface="Comic Sans MS"/>
              </a:rPr>
              <a:t>The work was not posted as a assignment and I cannot change the Google Doc or Slides attachment.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Go to “File” and “Make a Copy”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It will save to your Google Drive and you should be able to open and edit it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Suggestion: Update the file name to include your name and the assignment title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Ready to submit? Go the the assignment in Google Classroom in Classwork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Choose option to “+Add or create” and locate the file in Google Drive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Select the document and add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Once the attachment appears under “Your work” you can click “Turn in”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Troubleshooting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omic Sans MS"/>
                <a:ea typeface="Comic Sans MS"/>
                <a:cs typeface="Comic Sans MS"/>
                <a:sym typeface="Comic Sans MS"/>
              </a:rPr>
              <a:t>The work was not posted as a assignment and I cannot change the Microsoft Word or Powerpoint attachment.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Open the attachment and at the top of the document you should see an “Open with” option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Click to open as Google Doc or Slides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It will save to your Google Drive and you should be able to open and edit it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Suggestion: Update the file name to include your name and the assignment title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Ready to submit? Go the the assignment in Google Classroom in Classwork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Choose option to “+Add or create” and locate the file in Google Drive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Select the document and add 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lang="en" sz="1600">
                <a:latin typeface="Comic Sans MS"/>
                <a:ea typeface="Comic Sans MS"/>
                <a:cs typeface="Comic Sans MS"/>
                <a:sym typeface="Comic Sans MS"/>
              </a:rPr>
              <a:t>Once the attachment appears under “Your work” you can click “Turn in”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Troubleshooting</a:t>
            </a:r>
            <a:r>
              <a:rPr lang="en"/>
              <a:t> 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omic Sans MS"/>
                <a:ea typeface="Comic Sans MS"/>
                <a:cs typeface="Comic Sans MS"/>
                <a:sym typeface="Comic Sans MS"/>
              </a:rPr>
              <a:t>The assignment is a PDF attachment.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NOTE: Your teacher may have given separate instructions for using a PDF program such as Kami or the option to upload a picture of your work. Follow those instructions or: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Open a blank Google Doc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Be sure to title the assignment and include your name (you should include this information in the file name too) 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Use this Doc as an answer sheet to record your responses to the questions or activities on the PDF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Ready to submit? Go the the assignment in Google Classroom in Classwork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Choose option to “+Add or create” and locate the file in Google Drive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Select the document and add 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Char char="●"/>
            </a:pPr>
            <a:r>
              <a:rPr lang="en" sz="1400">
                <a:latin typeface="Comic Sans MS"/>
                <a:ea typeface="Comic Sans MS"/>
                <a:cs typeface="Comic Sans MS"/>
                <a:sym typeface="Comic Sans MS"/>
              </a:rPr>
              <a:t>Once the attachment appears under “Your work” you can click “Turn in”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97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omic Sans MS"/>
                <a:ea typeface="Comic Sans MS"/>
                <a:cs typeface="Comic Sans MS"/>
                <a:sym typeface="Comic Sans MS"/>
              </a:rPr>
              <a:t>We hope this helps!!!!</a:t>
            </a:r>
            <a:endParaRPr sz="4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9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not hesitate to email your teacher if you are having any difficulty! 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419" y="3754975"/>
            <a:ext cx="1667855" cy="143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Macintosh PowerPoint</Application>
  <PresentationFormat>On-screen Show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Comic Sans MS</vt:lpstr>
      <vt:lpstr>Simple Light</vt:lpstr>
      <vt:lpstr>Guidance for Students:  Locating and Submitting Google Classroom Assignments</vt:lpstr>
      <vt:lpstr>Accessing Your Assignments</vt:lpstr>
      <vt:lpstr>Turning in Your Assignments</vt:lpstr>
      <vt:lpstr>Turning in Your Assignments</vt:lpstr>
      <vt:lpstr>Troubleshooting </vt:lpstr>
      <vt:lpstr>Troubleshooting </vt:lpstr>
      <vt:lpstr>Troubleshooting </vt:lpstr>
      <vt:lpstr>We hope this helps!!!!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 for Students:  Locating and Submitting Google Classroom Assignments</dc:title>
  <cp:lastModifiedBy>Microsoft Office User</cp:lastModifiedBy>
  <cp:revision>1</cp:revision>
  <dcterms:modified xsi:type="dcterms:W3CDTF">2020-08-26T00:13:58Z</dcterms:modified>
</cp:coreProperties>
</file>